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4" r:id="rId17"/>
    <p:sldId id="273" r:id="rId18"/>
    <p:sldId id="272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32786-8EDC-42A5-9E00-D1C6B636D442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50A19-F42D-4D4F-87D6-8EA5ADBE6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8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0A19-F42D-4D4F-87D6-8EA5ADBE66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9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7976FC-D391-4920-B41A-61E59080FC7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2BB4B6-BDB3-4302-8142-6EC184E009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Recently Extinct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2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04850"/>
            <a:ext cx="79248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79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1525"/>
            <a:ext cx="77724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6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126317" cy="5257800"/>
          </a:xfrm>
        </p:spPr>
      </p:pic>
    </p:spTree>
    <p:extLst>
      <p:ext uri="{BB962C8B-B14F-4D97-AF65-F5344CB8AC3E}">
        <p14:creationId xmlns:p14="http://schemas.microsoft.com/office/powerpoint/2010/main" val="22999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638800" cy="4971385"/>
          </a:xfrm>
        </p:spPr>
      </p:pic>
    </p:spTree>
    <p:extLst>
      <p:ext uri="{BB962C8B-B14F-4D97-AF65-F5344CB8AC3E}">
        <p14:creationId xmlns:p14="http://schemas.microsoft.com/office/powerpoint/2010/main" val="397820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562600" cy="4636916"/>
          </a:xfrm>
        </p:spPr>
      </p:pic>
    </p:spTree>
    <p:extLst>
      <p:ext uri="{BB962C8B-B14F-4D97-AF65-F5344CB8AC3E}">
        <p14:creationId xmlns:p14="http://schemas.microsoft.com/office/powerpoint/2010/main" val="392796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562600" cy="4657841"/>
          </a:xfrm>
        </p:spPr>
      </p:pic>
    </p:spTree>
    <p:extLst>
      <p:ext uri="{BB962C8B-B14F-4D97-AF65-F5344CB8AC3E}">
        <p14:creationId xmlns:p14="http://schemas.microsoft.com/office/powerpoint/2010/main" val="156394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562600" cy="4674310"/>
          </a:xfrm>
        </p:spPr>
      </p:pic>
    </p:spTree>
    <p:extLst>
      <p:ext uri="{BB962C8B-B14F-4D97-AF65-F5344CB8AC3E}">
        <p14:creationId xmlns:p14="http://schemas.microsoft.com/office/powerpoint/2010/main" val="284899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6019800" cy="5128652"/>
          </a:xfrm>
        </p:spPr>
      </p:pic>
    </p:spTree>
    <p:extLst>
      <p:ext uri="{BB962C8B-B14F-4D97-AF65-F5344CB8AC3E}">
        <p14:creationId xmlns:p14="http://schemas.microsoft.com/office/powerpoint/2010/main" val="203994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5638800" cy="4901093"/>
          </a:xfrm>
        </p:spPr>
      </p:pic>
    </p:spTree>
    <p:extLst>
      <p:ext uri="{BB962C8B-B14F-4D97-AF65-F5344CB8AC3E}">
        <p14:creationId xmlns:p14="http://schemas.microsoft.com/office/powerpoint/2010/main" val="15791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982332" cy="3962400"/>
          </a:xfrm>
        </p:spPr>
      </p:pic>
      <p:sp>
        <p:nvSpPr>
          <p:cNvPr id="5" name="Rectangle 4"/>
          <p:cNvSpPr/>
          <p:nvPr/>
        </p:nvSpPr>
        <p:spPr>
          <a:xfrm>
            <a:off x="5334000" y="4419600"/>
            <a:ext cx="2667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5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3925"/>
            <a:ext cx="77724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26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54470" cy="4724400"/>
          </a:xfrm>
        </p:spPr>
      </p:pic>
      <p:sp>
        <p:nvSpPr>
          <p:cNvPr id="8" name="Rectangle 7"/>
          <p:cNvSpPr/>
          <p:nvPr/>
        </p:nvSpPr>
        <p:spPr>
          <a:xfrm>
            <a:off x="5562600" y="3810000"/>
            <a:ext cx="29718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5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6738"/>
            <a:ext cx="78486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89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1988"/>
            <a:ext cx="7696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6288"/>
            <a:ext cx="80772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8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04850"/>
            <a:ext cx="76962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8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6713"/>
            <a:ext cx="80772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5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962025"/>
            <a:ext cx="7772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66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00088"/>
            <a:ext cx="8000999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20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6</Words>
  <Application>Microsoft Office PowerPoint</Application>
  <PresentationFormat>On-screen Show (4:3)</PresentationFormat>
  <Paragraphs>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Recently Extinct Animals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REMC Association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Recently Extinct Animals</dc:title>
  <dc:creator>Carrie Meneguzzo</dc:creator>
  <cp:lastModifiedBy>Carrie Meneguzzo</cp:lastModifiedBy>
  <cp:revision>5</cp:revision>
  <dcterms:created xsi:type="dcterms:W3CDTF">2013-02-25T17:27:20Z</dcterms:created>
  <dcterms:modified xsi:type="dcterms:W3CDTF">2014-02-25T19:39:49Z</dcterms:modified>
</cp:coreProperties>
</file>